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7" r:id="rId4"/>
    <p:sldId id="258" r:id="rId5"/>
    <p:sldId id="259" r:id="rId6"/>
    <p:sldId id="273" r:id="rId7"/>
    <p:sldId id="274" r:id="rId8"/>
    <p:sldId id="275" r:id="rId9"/>
    <p:sldId id="276" r:id="rId10"/>
    <p:sldId id="264" r:id="rId11"/>
    <p:sldId id="266" r:id="rId12"/>
    <p:sldId id="265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02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23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29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97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9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4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84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17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0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9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31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0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1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5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32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A249BC-A9CD-4AC7-8515-CDD6BC062D89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66C3AD-F580-4949-B4F7-3C6BC92B48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9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5722-5DAF-4B38-A6B2-D3D7181F2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SALES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CB182-4A97-4EA5-A00D-8C85B716F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IN" sz="1600" dirty="0">
              <a:latin typeface="Arial Rounded MT Bold" panose="020F0704030504030204" pitchFamily="34" charset="0"/>
            </a:endParaRPr>
          </a:p>
          <a:p>
            <a:pPr algn="r"/>
            <a:r>
              <a:rPr lang="en-IN" sz="1600" dirty="0">
                <a:latin typeface="Arial Rounded MT Bold" panose="020F0704030504030204" pitchFamily="34" charset="0"/>
              </a:rPr>
              <a:t>			</a:t>
            </a:r>
            <a:r>
              <a:rPr lang="en-IN" sz="1600" dirty="0">
                <a:latin typeface="Arial Rounded MT Bold" panose="020F0704030504030204" pitchFamily="34" charset="0"/>
                <a:cs typeface="Dubai Light" panose="020B0303030403030204" pitchFamily="34" charset="-78"/>
              </a:rPr>
              <a:t>D Balaji</a:t>
            </a:r>
          </a:p>
          <a:p>
            <a:pPr algn="r"/>
            <a:r>
              <a:rPr lang="en-IN" sz="1600" dirty="0">
                <a:latin typeface="Arial Rounded MT Bold" panose="020F0704030504030204" pitchFamily="34" charset="0"/>
                <a:cs typeface="Dubai Light" panose="020B0303030403030204" pitchFamily="34" charset="-78"/>
              </a:rPr>
              <a:t>11805130</a:t>
            </a:r>
          </a:p>
          <a:p>
            <a:pPr algn="r"/>
            <a:r>
              <a:rPr lang="en-IN" sz="1600" dirty="0">
                <a:latin typeface="Arial Rounded MT Bold" panose="020F0704030504030204" pitchFamily="34" charset="0"/>
                <a:cs typeface="Dubai Light" panose="020B0303030403030204" pitchFamily="34" charset="-78"/>
              </a:rPr>
              <a:t>K18UW</a:t>
            </a:r>
          </a:p>
        </p:txBody>
      </p:sp>
    </p:spTree>
    <p:extLst>
      <p:ext uri="{BB962C8B-B14F-4D97-AF65-F5344CB8AC3E}">
        <p14:creationId xmlns:p14="http://schemas.microsoft.com/office/powerpoint/2010/main" val="298203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150683CD-B05A-4B34-848A-865351FA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6450A-7649-4460-B011-186AA447820B}"/>
              </a:ext>
            </a:extLst>
          </p:cNvPr>
          <p:cNvSpPr txBox="1"/>
          <p:nvPr/>
        </p:nvSpPr>
        <p:spPr>
          <a:xfrm>
            <a:off x="2239347" y="1061779"/>
            <a:ext cx="85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Slicers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5FCD9-7A25-4795-A425-2E770C18EC00}"/>
              </a:ext>
            </a:extLst>
          </p:cNvPr>
          <p:cNvSpPr txBox="1"/>
          <p:nvPr/>
        </p:nvSpPr>
        <p:spPr>
          <a:xfrm>
            <a:off x="8037524" y="1061779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Timeline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A5015-D553-4392-B915-3BC7E7DCB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29408" r="79566" b="20775"/>
          <a:stretch/>
        </p:blipFill>
        <p:spPr>
          <a:xfrm>
            <a:off x="1076051" y="1573226"/>
            <a:ext cx="3421303" cy="4222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20495-8F8D-40A5-A4C6-8EC1DE993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79083" r="79985" b="3651"/>
          <a:stretch/>
        </p:blipFill>
        <p:spPr>
          <a:xfrm>
            <a:off x="6096000" y="1558213"/>
            <a:ext cx="4484914" cy="1768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9584F-695A-4E01-B909-25FCB907F57C}"/>
              </a:ext>
            </a:extLst>
          </p:cNvPr>
          <p:cNvSpPr txBox="1"/>
          <p:nvPr/>
        </p:nvSpPr>
        <p:spPr>
          <a:xfrm>
            <a:off x="8037524" y="358768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Sparklines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2AC6-C7DA-41FC-8428-49C4C01FFE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17237" r="39771" b="70734"/>
          <a:stretch/>
        </p:blipFill>
        <p:spPr>
          <a:xfrm>
            <a:off x="4683967" y="4160345"/>
            <a:ext cx="6838541" cy="1299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04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8722F256-4950-4A0D-81D0-9147CB83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BD7831-94A4-4DB3-A63F-D6F5B7F0CD37}"/>
              </a:ext>
            </a:extLst>
          </p:cNvPr>
          <p:cNvSpPr txBox="1"/>
          <p:nvPr/>
        </p:nvSpPr>
        <p:spPr>
          <a:xfrm>
            <a:off x="2699878" y="637638"/>
            <a:ext cx="679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DATASET USED FOR THE IMPLEMENTATION OF THE DASHBPARD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70B27-0B07-42FA-9DEF-9976540F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" r="33514"/>
          <a:stretch/>
        </p:blipFill>
        <p:spPr>
          <a:xfrm>
            <a:off x="1035698" y="1201940"/>
            <a:ext cx="6522098" cy="493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3D807-E307-430F-8C0C-0B2779F0CA77}"/>
              </a:ext>
            </a:extLst>
          </p:cNvPr>
          <p:cNvSpPr txBox="1"/>
          <p:nvPr/>
        </p:nvSpPr>
        <p:spPr>
          <a:xfrm>
            <a:off x="7994179" y="1731160"/>
            <a:ext cx="29958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</a:rPr>
              <a:t>ATTRIBUTES USED IN DATASET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Sales Person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Brand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Customer Industry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Sales Industry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Sales Value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Product name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Units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Imports</a:t>
            </a:r>
          </a:p>
        </p:txBody>
      </p:sp>
    </p:spTree>
    <p:extLst>
      <p:ext uri="{BB962C8B-B14F-4D97-AF65-F5344CB8AC3E}">
        <p14:creationId xmlns:p14="http://schemas.microsoft.com/office/powerpoint/2010/main" val="20885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E2417D6C-83A2-4B7C-8DC9-679B2E29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D11EF8-11C3-41E2-AEE8-9689CCE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16"/>
            <a:ext cx="12192000" cy="63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D24F0A24-4DB7-4527-92E3-D03C4B9A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EC851-238C-4ED4-8DA7-AD0807DB7B2F}"/>
              </a:ext>
            </a:extLst>
          </p:cNvPr>
          <p:cNvSpPr txBox="1"/>
          <p:nvPr/>
        </p:nvSpPr>
        <p:spPr>
          <a:xfrm>
            <a:off x="5026733" y="1017036"/>
            <a:ext cx="2138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BBF91-2ABF-432E-9997-5037171B2E30}"/>
              </a:ext>
            </a:extLst>
          </p:cNvPr>
          <p:cNvSpPr txBox="1"/>
          <p:nvPr/>
        </p:nvSpPr>
        <p:spPr>
          <a:xfrm>
            <a:off x="1240472" y="2286000"/>
            <a:ext cx="99268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As we used slicers in the project it makes work easy , when we want to know the sales done in particular state on all the required dates.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It makes easy to take averages and calculate with the help of pivot charts.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Dashboard works with large amount of data and it makes user to understand easily because of its visualisation.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8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1B546AB3-D0F8-4502-84B3-C754B8AA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5352A-0F2B-4857-9F13-D12EC49D8BCD}"/>
              </a:ext>
            </a:extLst>
          </p:cNvPr>
          <p:cNvSpPr txBox="1"/>
          <p:nvPr/>
        </p:nvSpPr>
        <p:spPr>
          <a:xfrm>
            <a:off x="4665307" y="998376"/>
            <a:ext cx="2729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23862-EEB1-4E51-92C8-6B8E87A3882D}"/>
              </a:ext>
            </a:extLst>
          </p:cNvPr>
          <p:cNvSpPr txBox="1"/>
          <p:nvPr/>
        </p:nvSpPr>
        <p:spPr>
          <a:xfrm>
            <a:off x="1485704" y="2099388"/>
            <a:ext cx="9375127" cy="4035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Excel Dashboard is used to display overviews of large data tracks</a:t>
            </a:r>
          </a:p>
          <a:p>
            <a:pPr marL="0" indent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Excel Dashboards use dashboard elements like tables and charts to show the overviews</a:t>
            </a:r>
          </a:p>
          <a:p>
            <a:pPr marL="0" indent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dashboard ease the process by showing the vital parts of the data in the same window</a:t>
            </a:r>
          </a:p>
          <a:p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7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Say 'Thank You' in Business | Proposify">
            <a:extLst>
              <a:ext uri="{FF2B5EF4-FFF2-40B4-BE49-F238E27FC236}">
                <a16:creationId xmlns:a16="http://schemas.microsoft.com/office/drawing/2014/main" id="{FC02B744-C15C-4004-A56A-64BCB588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1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vely Professional University - Wikipedia">
            <a:extLst>
              <a:ext uri="{FF2B5EF4-FFF2-40B4-BE49-F238E27FC236}">
                <a16:creationId xmlns:a16="http://schemas.microsoft.com/office/drawing/2014/main" id="{79E2D1C2-CA33-4F14-9865-E7927B1CB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7CFFD-753C-4137-9215-07D1B40907B7}"/>
              </a:ext>
            </a:extLst>
          </p:cNvPr>
          <p:cNvSpPr txBox="1"/>
          <p:nvPr/>
        </p:nvSpPr>
        <p:spPr>
          <a:xfrm>
            <a:off x="3393391" y="813834"/>
            <a:ext cx="229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Sales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6FD07-CB5E-4088-8B31-E1FDC2B77FAF}"/>
              </a:ext>
            </a:extLst>
          </p:cNvPr>
          <p:cNvSpPr txBox="1"/>
          <p:nvPr/>
        </p:nvSpPr>
        <p:spPr>
          <a:xfrm>
            <a:off x="1567543" y="1716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B6D2A-08FC-4E3D-8122-FA3AB9C7BC76}"/>
              </a:ext>
            </a:extLst>
          </p:cNvPr>
          <p:cNvSpPr txBox="1"/>
          <p:nvPr/>
        </p:nvSpPr>
        <p:spPr>
          <a:xfrm>
            <a:off x="1567543" y="1532167"/>
            <a:ext cx="1517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Tools used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32588-8588-4BFB-8E3C-2A8B9C98094E}"/>
              </a:ext>
            </a:extLst>
          </p:cNvPr>
          <p:cNvSpPr txBox="1"/>
          <p:nvPr/>
        </p:nvSpPr>
        <p:spPr>
          <a:xfrm>
            <a:off x="1816009" y="2116676"/>
            <a:ext cx="25378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Slicers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Pivot tables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Timeline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Sparklines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Design Tools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Pivot Charts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		Line chart</a:t>
            </a:r>
          </a:p>
          <a:p>
            <a:pPr lvl="1"/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	Bar chart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		Area chart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		Column chart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		Pie chart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Use slicers to filter data - Office Support">
            <a:extLst>
              <a:ext uri="{FF2B5EF4-FFF2-40B4-BE49-F238E27FC236}">
                <a16:creationId xmlns:a16="http://schemas.microsoft.com/office/drawing/2014/main" id="{71B8EB83-92BE-4981-8774-7EAB91E6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0378">
            <a:off x="4466299" y="1449232"/>
            <a:ext cx="2971479" cy="1671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el: Creating Tables from Timeline Slicers - Strategic Finance">
            <a:extLst>
              <a:ext uri="{FF2B5EF4-FFF2-40B4-BE49-F238E27FC236}">
                <a16:creationId xmlns:a16="http://schemas.microsoft.com/office/drawing/2014/main" id="{1C7EA9B1-2619-4D70-AF84-C1277037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1521">
            <a:off x="7535955" y="517766"/>
            <a:ext cx="3072128" cy="1574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cel 2013 &amp; 2016 Timelines vs Slicers for Filtering PivotTables &amp; Charts -  YouTube">
            <a:extLst>
              <a:ext uri="{FF2B5EF4-FFF2-40B4-BE49-F238E27FC236}">
                <a16:creationId xmlns:a16="http://schemas.microsoft.com/office/drawing/2014/main" id="{7268E8B8-E57E-4E0E-8D7C-968CF7DF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1929">
            <a:off x="5038576" y="3204753"/>
            <a:ext cx="2857500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matting sparklines for optimum impact">
            <a:extLst>
              <a:ext uri="{FF2B5EF4-FFF2-40B4-BE49-F238E27FC236}">
                <a16:creationId xmlns:a16="http://schemas.microsoft.com/office/drawing/2014/main" id="{9CBBAA9F-92B7-439B-9DE7-BA174059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0184">
            <a:off x="8149356" y="2186482"/>
            <a:ext cx="2847975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ate Charts in Excel - Easy Excel Tutorial">
            <a:extLst>
              <a:ext uri="{FF2B5EF4-FFF2-40B4-BE49-F238E27FC236}">
                <a16:creationId xmlns:a16="http://schemas.microsoft.com/office/drawing/2014/main" id="{E937DE24-E119-4AF3-92F3-2EDEE1EFC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9421">
            <a:off x="5574838" y="4910947"/>
            <a:ext cx="2952750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0 Advanced Excel Charts that You Can Use In Your Day-to-day Work">
            <a:extLst>
              <a:ext uri="{FF2B5EF4-FFF2-40B4-BE49-F238E27FC236}">
                <a16:creationId xmlns:a16="http://schemas.microsoft.com/office/drawing/2014/main" id="{5255799E-A4C1-41F9-9590-A507B3E8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8405">
            <a:off x="8678393" y="3901628"/>
            <a:ext cx="3028950" cy="151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F2AE76BA-89A6-4859-8EC2-86EE5B03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3206F-78C2-4A2C-9A07-A2920E67C75D}"/>
              </a:ext>
            </a:extLst>
          </p:cNvPr>
          <p:cNvSpPr txBox="1"/>
          <p:nvPr/>
        </p:nvSpPr>
        <p:spPr>
          <a:xfrm>
            <a:off x="4656567" y="1017037"/>
            <a:ext cx="287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20589-79C2-40C5-84C7-2C5368A08602}"/>
              </a:ext>
            </a:extLst>
          </p:cNvPr>
          <p:cNvSpPr txBox="1"/>
          <p:nvPr/>
        </p:nvSpPr>
        <p:spPr>
          <a:xfrm>
            <a:off x="1522835" y="2127379"/>
            <a:ext cx="9181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 Excel Dashboard is used to display overviews of large data tracks.</a:t>
            </a:r>
          </a:p>
          <a:p>
            <a:endParaRPr lang="en-US" sz="24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Excel Dashboards use dashboard elements like tables, charts, and slicers to show the overviews.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 dashboards ease the decision-making process by showing the vital parts of the data in the same window.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Dashboards make work simple and makes easier to work with data.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F2B8B1A2-7997-4019-89DE-B96FBEF6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9BD68B-D732-4EE7-B0ED-2FB1855F5AEA}"/>
              </a:ext>
            </a:extLst>
          </p:cNvPr>
          <p:cNvSpPr txBox="1"/>
          <p:nvPr/>
        </p:nvSpPr>
        <p:spPr>
          <a:xfrm>
            <a:off x="2015412" y="1111218"/>
            <a:ext cx="331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Implemented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D2723-6492-4F03-98C6-F8FFDDBA7E8F}"/>
              </a:ext>
            </a:extLst>
          </p:cNvPr>
          <p:cNvSpPr txBox="1"/>
          <p:nvPr/>
        </p:nvSpPr>
        <p:spPr>
          <a:xfrm>
            <a:off x="1614196" y="1772816"/>
            <a:ext cx="9211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Displaying top 5 products sold considering the sales value (line chart)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Displaying sales value trend by brand and showing percentage of each products import with the total imports (combo chart- Bar and line)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Displaying units value trend by region and showing the average of imports in those region (combo chart-column and area)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Displaying imports trend by customer Industry and showing count of units value (combo chart- line and column)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Displaying top 5 countries that are importing more (Bar chart)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1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B033FE48-BA70-40A5-84AB-8E7D410C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2313-3428-478F-8279-F26219A83698}"/>
              </a:ext>
            </a:extLst>
          </p:cNvPr>
          <p:cNvSpPr txBox="1"/>
          <p:nvPr/>
        </p:nvSpPr>
        <p:spPr>
          <a:xfrm>
            <a:off x="4637315" y="905069"/>
            <a:ext cx="349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BB61F-17CA-4960-A733-9E7F6BD65757}"/>
              </a:ext>
            </a:extLst>
          </p:cNvPr>
          <p:cNvSpPr txBox="1"/>
          <p:nvPr/>
        </p:nvSpPr>
        <p:spPr>
          <a:xfrm>
            <a:off x="1492829" y="1571920"/>
            <a:ext cx="784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 1: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Displaying top 5 products sold considering the sales value (line chart)</a:t>
            </a: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2DD-6F2C-48D3-8AC2-6E5E5267337B}"/>
              </a:ext>
            </a:extLst>
          </p:cNvPr>
          <p:cNvSpPr txBox="1"/>
          <p:nvPr/>
        </p:nvSpPr>
        <p:spPr>
          <a:xfrm>
            <a:off x="2369975" y="2202025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4014-91CA-41CF-90A9-162BDE8D0E5F}"/>
              </a:ext>
            </a:extLst>
          </p:cNvPr>
          <p:cNvSpPr txBox="1"/>
          <p:nvPr/>
        </p:nvSpPr>
        <p:spPr>
          <a:xfrm>
            <a:off x="8226300" y="2202025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63078-8D9C-4BB8-83DE-5A4590F6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t="8837" r="67168" b="65018"/>
          <a:stretch/>
        </p:blipFill>
        <p:spPr>
          <a:xfrm>
            <a:off x="1215127" y="3069770"/>
            <a:ext cx="4690444" cy="226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881C3-EBF9-418F-BA0E-ED356D1A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5" t="66474" r="24431" b="3602"/>
          <a:stretch/>
        </p:blipFill>
        <p:spPr>
          <a:xfrm>
            <a:off x="6479719" y="3069770"/>
            <a:ext cx="4690444" cy="226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50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B033FE48-BA70-40A5-84AB-8E7D410C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2313-3428-478F-8279-F26219A83698}"/>
              </a:ext>
            </a:extLst>
          </p:cNvPr>
          <p:cNvSpPr txBox="1"/>
          <p:nvPr/>
        </p:nvSpPr>
        <p:spPr>
          <a:xfrm>
            <a:off x="4637314" y="723323"/>
            <a:ext cx="349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BB61F-17CA-4960-A733-9E7F6BD65757}"/>
              </a:ext>
            </a:extLst>
          </p:cNvPr>
          <p:cNvSpPr txBox="1"/>
          <p:nvPr/>
        </p:nvSpPr>
        <p:spPr>
          <a:xfrm>
            <a:off x="1399124" y="1409519"/>
            <a:ext cx="916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 2: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Displaying sales value trend by brand and showing percentage of each products 			import with the total imports (combo chart- Bar and line)</a:t>
            </a:r>
          </a:p>
          <a:p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2DD-6F2C-48D3-8AC2-6E5E5267337B}"/>
              </a:ext>
            </a:extLst>
          </p:cNvPr>
          <p:cNvSpPr txBox="1"/>
          <p:nvPr/>
        </p:nvSpPr>
        <p:spPr>
          <a:xfrm>
            <a:off x="2369975" y="2202025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4014-91CA-41CF-90A9-162BDE8D0E5F}"/>
              </a:ext>
            </a:extLst>
          </p:cNvPr>
          <p:cNvSpPr txBox="1"/>
          <p:nvPr/>
        </p:nvSpPr>
        <p:spPr>
          <a:xfrm>
            <a:off x="8226300" y="2202025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F71C2-348F-4DC8-A0A6-4FE1986EE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320" r="61658" b="55449"/>
          <a:stretch/>
        </p:blipFill>
        <p:spPr>
          <a:xfrm>
            <a:off x="895739" y="2795888"/>
            <a:ext cx="4971525" cy="2877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1280D-806D-43CC-8F4A-76E88033E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7" t="29975" r="21326" b="35918"/>
          <a:stretch/>
        </p:blipFill>
        <p:spPr>
          <a:xfrm>
            <a:off x="6386383" y="2795888"/>
            <a:ext cx="4829013" cy="2877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79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B033FE48-BA70-40A5-84AB-8E7D410C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2313-3428-478F-8279-F26219A83698}"/>
              </a:ext>
            </a:extLst>
          </p:cNvPr>
          <p:cNvSpPr txBox="1"/>
          <p:nvPr/>
        </p:nvSpPr>
        <p:spPr>
          <a:xfrm>
            <a:off x="4637313" y="738394"/>
            <a:ext cx="349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BB61F-17CA-4960-A733-9E7F6BD65757}"/>
              </a:ext>
            </a:extLst>
          </p:cNvPr>
          <p:cNvSpPr txBox="1"/>
          <p:nvPr/>
        </p:nvSpPr>
        <p:spPr>
          <a:xfrm>
            <a:off x="1082350" y="1453793"/>
            <a:ext cx="991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 3: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Displaying units value trend by region and showing the average of imports in those 					region (combo chart-column and area)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2DD-6F2C-48D3-8AC2-6E5E5267337B}"/>
              </a:ext>
            </a:extLst>
          </p:cNvPr>
          <p:cNvSpPr txBox="1"/>
          <p:nvPr/>
        </p:nvSpPr>
        <p:spPr>
          <a:xfrm>
            <a:off x="2369975" y="2202025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4014-91CA-41CF-90A9-162BDE8D0E5F}"/>
              </a:ext>
            </a:extLst>
          </p:cNvPr>
          <p:cNvSpPr txBox="1"/>
          <p:nvPr/>
        </p:nvSpPr>
        <p:spPr>
          <a:xfrm>
            <a:off x="8226300" y="2202025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EC41E-EDAB-43CF-AC06-4BF4526C7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t="10276" r="74231" b="60205"/>
          <a:stretch/>
        </p:blipFill>
        <p:spPr>
          <a:xfrm>
            <a:off x="1203648" y="2801442"/>
            <a:ext cx="4432041" cy="2778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192C32-FC38-41FF-B990-FA029EF8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t="30469" r="51988" b="35458"/>
          <a:stretch/>
        </p:blipFill>
        <p:spPr>
          <a:xfrm>
            <a:off x="6386382" y="2723539"/>
            <a:ext cx="4432041" cy="2934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67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B033FE48-BA70-40A5-84AB-8E7D410C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2313-3428-478F-8279-F26219A83698}"/>
              </a:ext>
            </a:extLst>
          </p:cNvPr>
          <p:cNvSpPr txBox="1"/>
          <p:nvPr/>
        </p:nvSpPr>
        <p:spPr>
          <a:xfrm>
            <a:off x="4460033" y="680513"/>
            <a:ext cx="349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BB61F-17CA-4960-A733-9E7F6BD65757}"/>
              </a:ext>
            </a:extLst>
          </p:cNvPr>
          <p:cNvSpPr txBox="1"/>
          <p:nvPr/>
        </p:nvSpPr>
        <p:spPr>
          <a:xfrm>
            <a:off x="1408880" y="1309655"/>
            <a:ext cx="8867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 4: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Displaying imports trend by customer Industry and showing count of units value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			(combo chart- line and column)</a:t>
            </a:r>
          </a:p>
          <a:p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2DD-6F2C-48D3-8AC2-6E5E5267337B}"/>
              </a:ext>
            </a:extLst>
          </p:cNvPr>
          <p:cNvSpPr txBox="1"/>
          <p:nvPr/>
        </p:nvSpPr>
        <p:spPr>
          <a:xfrm>
            <a:off x="2369975" y="2202025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4014-91CA-41CF-90A9-162BDE8D0E5F}"/>
              </a:ext>
            </a:extLst>
          </p:cNvPr>
          <p:cNvSpPr txBox="1"/>
          <p:nvPr/>
        </p:nvSpPr>
        <p:spPr>
          <a:xfrm>
            <a:off x="8226300" y="2202025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44AB2-9364-4319-81EE-6CDC7930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3" r="70450" b="65019"/>
          <a:stretch/>
        </p:blipFill>
        <p:spPr>
          <a:xfrm>
            <a:off x="899562" y="2690233"/>
            <a:ext cx="4605971" cy="2687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88549-AB65-45F6-9222-EBB557E9E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1" t="63374" r="50867" b="3993"/>
          <a:stretch/>
        </p:blipFill>
        <p:spPr>
          <a:xfrm>
            <a:off x="5976324" y="2571357"/>
            <a:ext cx="4727833" cy="2896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946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vely Professional University - Wikipedia">
            <a:extLst>
              <a:ext uri="{FF2B5EF4-FFF2-40B4-BE49-F238E27FC236}">
                <a16:creationId xmlns:a16="http://schemas.microsoft.com/office/drawing/2014/main" id="{B033FE48-BA70-40A5-84AB-8E7D410C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57" y="0"/>
            <a:ext cx="1487843" cy="14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2313-3428-478F-8279-F26219A83698}"/>
              </a:ext>
            </a:extLst>
          </p:cNvPr>
          <p:cNvSpPr txBox="1"/>
          <p:nvPr/>
        </p:nvSpPr>
        <p:spPr>
          <a:xfrm>
            <a:off x="4469364" y="902553"/>
            <a:ext cx="349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BB61F-17CA-4960-A733-9E7F6BD65757}"/>
              </a:ext>
            </a:extLst>
          </p:cNvPr>
          <p:cNvSpPr txBox="1"/>
          <p:nvPr/>
        </p:nvSpPr>
        <p:spPr>
          <a:xfrm>
            <a:off x="2302691" y="1555694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 5: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Displaying top 5 countries that are importing more (Bar chart)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2DD-6F2C-48D3-8AC2-6E5E5267337B}"/>
              </a:ext>
            </a:extLst>
          </p:cNvPr>
          <p:cNvSpPr txBox="1"/>
          <p:nvPr/>
        </p:nvSpPr>
        <p:spPr>
          <a:xfrm>
            <a:off x="2369975" y="2202025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4014-91CA-41CF-90A9-162BDE8D0E5F}"/>
              </a:ext>
            </a:extLst>
          </p:cNvPr>
          <p:cNvSpPr txBox="1"/>
          <p:nvPr/>
        </p:nvSpPr>
        <p:spPr>
          <a:xfrm>
            <a:off x="8226300" y="2202025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Pivot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DB95A-CA4E-4A57-B965-CAF949432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70450" b="60401"/>
          <a:stretch/>
        </p:blipFill>
        <p:spPr>
          <a:xfrm>
            <a:off x="1296954" y="2855166"/>
            <a:ext cx="3959709" cy="2276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08D37-8CEC-4A2E-A656-72F38E8CA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7" t="63008" r="1543" b="2460"/>
          <a:stretch/>
        </p:blipFill>
        <p:spPr>
          <a:xfrm>
            <a:off x="6421405" y="2855165"/>
            <a:ext cx="4282752" cy="2276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1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199</TotalTime>
  <Words>489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Rounded MT Bold</vt:lpstr>
      <vt:lpstr>Bahnschrift</vt:lpstr>
      <vt:lpstr>Calibri</vt:lpstr>
      <vt:lpstr>Garamond</vt:lpstr>
      <vt:lpstr>Wingdings</vt:lpstr>
      <vt:lpstr>Organic</vt:lpstr>
      <vt:lpstr>SALES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DASHBOARD</dc:title>
  <dc:creator>Balaji Dindukurthi</dc:creator>
  <cp:lastModifiedBy>Balaji Dindukurthi</cp:lastModifiedBy>
  <cp:revision>20</cp:revision>
  <dcterms:created xsi:type="dcterms:W3CDTF">2020-11-15T16:53:31Z</dcterms:created>
  <dcterms:modified xsi:type="dcterms:W3CDTF">2020-12-21T16:12:28Z</dcterms:modified>
</cp:coreProperties>
</file>